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7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991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65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8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3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468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1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774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19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53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56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01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0E2D1-CEFF-457D-A194-81CB9E5C8FDC}" type="datetimeFigureOut">
              <a:rPr lang="de-DE" smtClean="0"/>
              <a:t>17.09.2025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2F61F0-78F8-42CD-BB92-BE3CAC9BB1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40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5FB93D6-F85F-105C-4BC0-DD8221AE4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11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AF8E28-93F9-C196-E6FD-C6C2A21BE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" y="0"/>
            <a:ext cx="909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91D96-9FD7-5C26-D108-E1703EF70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2EF4B2-13CE-6DB2-8952-C2BCF15C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9" y="0"/>
            <a:ext cx="9114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6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D629-2B17-6DEB-851C-4854807B0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2C17C1-DE89-D9E8-78F0-E00A190F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" y="0"/>
            <a:ext cx="9137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5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BF45-D6F9-7E43-E5BC-43CC24FB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2DBF9B-AD27-96D4-AA97-20AACF024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" y="0"/>
            <a:ext cx="91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5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6C13-B9AE-3962-08B0-3B1A81963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33BC65-7A02-996D-88B1-21EBDA7F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5"/>
            <a:ext cx="9144000" cy="68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0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87604-304D-8F0A-42E8-D14DA2D6D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4580EA-B92B-8D3F-29AD-D4E404E0C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" y="0"/>
            <a:ext cx="9089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25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EB6C0-B2C1-804C-BEE5-D49E722D9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C5E0B9-0DAC-3400-46C4-990FD648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"/>
            <a:ext cx="9144000" cy="68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6F4916-6CD8-CF95-D137-121091F06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" y="0"/>
            <a:ext cx="912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9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9AEAF-99B5-531D-3932-547A4486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6F2DAC-29ED-DEB1-4E28-9C1172BBE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" y="0"/>
            <a:ext cx="9075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23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FC134-9DC0-6373-D5C1-536177B40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FA1857-69B7-E5B1-94EC-69CDC613E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"/>
            <a:ext cx="9144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C525BB-3410-E3DE-D938-908135205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"/>
            <a:ext cx="9144000" cy="685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72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DB8D6-0AB1-CB14-FC6E-E6B4F78AA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D4756E7-60B6-69A6-0667-075E9131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1"/>
            <a:ext cx="9144000" cy="68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65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D7F2A8-0DE7-C590-BDBD-70D131C9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"/>
            <a:ext cx="9144000" cy="68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F42A7-B506-3D69-F0AA-FF515746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AC1FED1-3314-7B9F-BD10-299AE33C1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8" y="0"/>
            <a:ext cx="9109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0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10FF38-1E33-2A15-2FF7-30A3A3913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" y="0"/>
            <a:ext cx="9117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5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14C009-D997-FEE8-862A-5DA7EBE6A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" y="0"/>
            <a:ext cx="912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60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9E8D76-E8F2-B42F-D4F4-A2EA58FE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" y="0"/>
            <a:ext cx="9118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7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E16E67-6C9E-14CD-0DDD-53FEDCB6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" y="0"/>
            <a:ext cx="9124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0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922C15-E78F-59E5-7088-3E2C66661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" y="0"/>
            <a:ext cx="9130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3BC47E-0EF8-5ED0-2266-DC4BAA14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" y="0"/>
            <a:ext cx="9134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8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777F7-4B36-908F-E84F-16A8B612C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30A394B-0B16-8BF4-623C-FF45DDB2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" y="0"/>
            <a:ext cx="914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03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Fin Labusch</dc:creator>
  <cp:lastModifiedBy>Fin Labusch</cp:lastModifiedBy>
  <cp:revision>1</cp:revision>
  <dcterms:created xsi:type="dcterms:W3CDTF">2025-09-17T05:38:13Z</dcterms:created>
  <dcterms:modified xsi:type="dcterms:W3CDTF">2025-09-17T05:51:04Z</dcterms:modified>
</cp:coreProperties>
</file>